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</p:sldIdLst>
  <p:sldSz cy="5143500" cx="9144000"/>
  <p:notesSz cx="6858000" cy="9144000"/>
  <p:embeddedFontLst>
    <p:embeddedFont>
      <p:font typeface="Questrial"/>
      <p:regular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2507382-8B61-4CF7-A519-DBCE89204B52}">
  <a:tblStyle styleId="{92507382-8B61-4CF7-A519-DBCE89204B52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dk1"/>
          </a:solidFill>
        </a:fill>
      </a:tcStyle>
    </a:wholeTbl>
    <a:band1H>
      <a:tcTxStyle b="off" i="off"/>
      <a:tcStyle>
        <a:fill>
          <a:solidFill>
            <a:schemeClr val="dk1"/>
          </a:solidFill>
        </a:fill>
      </a:tcStyle>
    </a:band1H>
    <a:band2H>
      <a:tcTxStyle b="off" i="off"/>
    </a:band2H>
    <a:band1V>
      <a:tcTxStyle b="off" i="off"/>
      <a:tcStyle>
        <a:fill>
          <a:solidFill>
            <a:schemeClr val="dk1"/>
          </a:solidFill>
        </a:fill>
      </a:tcStyle>
    </a:band1V>
    <a:band2V>
      <a:tcTxStyle b="off" i="off"/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dk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dk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dk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dk1"/>
          </a:solidFill>
        </a:fill>
      </a:tcStyle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font" Target="fonts/Questrial-regular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fb776974f1_0_10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g3fb776974f1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rgbClr val="666666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9" name="Google Shape;69;p1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0" name="Google Shape;70;p1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7" name="Google Shape;77;p2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8" name="Google Shape;78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1" name="Google Shape;81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2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2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5" name="Google Shape;85;p2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6" name="Google Shape;86;p22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7" name="Google Shape;87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0" name="Google Shape;90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3" name="Google Shape;93;p2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dark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/>
          <p:nvPr>
            <p:ph type="title"/>
          </p:nvPr>
        </p:nvSpPr>
        <p:spPr>
          <a:xfrm>
            <a:off x="311700" y="-6443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b="1" lang="en-GB" sz="3200">
                <a:solidFill>
                  <a:srgbClr val="666666"/>
                </a:solidFill>
                <a:latin typeface="Questrial"/>
                <a:ea typeface="Questrial"/>
                <a:cs typeface="Questrial"/>
                <a:sym typeface="Questrial"/>
              </a:rPr>
              <a:t>Impact Evaluation W</a:t>
            </a:r>
            <a:r>
              <a:rPr b="1" lang="en-GB" sz="3200">
                <a:solidFill>
                  <a:srgbClr val="666666"/>
                </a:solidFill>
                <a:latin typeface="Questrial"/>
                <a:ea typeface="Questrial"/>
                <a:cs typeface="Questrial"/>
                <a:sym typeface="Questrial"/>
              </a:rPr>
              <a:t>orksheet</a:t>
            </a:r>
            <a:endParaRPr b="1" sz="3200">
              <a:solidFill>
                <a:srgbClr val="66666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100" name="Google Shape;100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15500" y="3031094"/>
            <a:ext cx="901325" cy="983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34363" y="4209683"/>
            <a:ext cx="863600" cy="7747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2" name="Google Shape;102;p25"/>
          <p:cNvGraphicFramePr/>
          <p:nvPr/>
        </p:nvGraphicFramePr>
        <p:xfrm>
          <a:off x="159302" y="695593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{92507382-8B61-4CF7-A519-DBCE89204B52}</a:tableStyleId>
              </a:tblPr>
              <a:tblGrid>
                <a:gridCol w="3935625"/>
                <a:gridCol w="3667550"/>
              </a:tblGrid>
              <a:tr h="360000">
                <a:tc>
                  <a:txBody>
                    <a:bodyPr/>
                    <a:lstStyle/>
                    <a:p>
                      <a:pPr indent="-9525" lvl="0" marL="952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i="0" lang="en-GB" sz="1800" u="none" cap="none" strike="noStrike">
                          <a:solidFill>
                            <a:schemeClr val="dk1"/>
                          </a:solidFill>
                          <a:latin typeface="Questrial"/>
                          <a:ea typeface="Questrial"/>
                          <a:cs typeface="Questrial"/>
                          <a:sym typeface="Questrial"/>
                        </a:rPr>
                        <a:t>Planning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7D3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7D30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indent="-9525" lvl="0" marL="952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en-GB" sz="1400" u="none" cap="none" strike="noStrike">
                          <a:solidFill>
                            <a:srgbClr val="ED7D30"/>
                          </a:solidFill>
                          <a:latin typeface="Questrial"/>
                          <a:ea typeface="Questrial"/>
                          <a:cs typeface="Questrial"/>
                          <a:sym typeface="Questrial"/>
                        </a:rPr>
                        <a:t>WHY</a:t>
                      </a:r>
                      <a:r>
                        <a:rPr b="1" i="0" lang="en-GB" sz="1400" u="none" cap="none" strike="noStrike">
                          <a:solidFill>
                            <a:schemeClr val="lt1"/>
                          </a:solidFill>
                          <a:latin typeface="Questrial"/>
                          <a:ea typeface="Questrial"/>
                          <a:cs typeface="Questrial"/>
                          <a:sym typeface="Questrial"/>
                        </a:rPr>
                        <a:t> </a:t>
                      </a:r>
                      <a:r>
                        <a:rPr b="1" lang="en-GB" sz="1400" u="none" cap="none" strike="noStrike">
                          <a:solidFill>
                            <a:srgbClr val="5E5E5E"/>
                          </a:solidFill>
                          <a:latin typeface="Questrial"/>
                          <a:ea typeface="Questrial"/>
                          <a:cs typeface="Questrial"/>
                          <a:sym typeface="Questrial"/>
                        </a:rPr>
                        <a:t>are you gathering impact evidence? </a:t>
                      </a:r>
                      <a:br>
                        <a:rPr b="1" lang="en-GB" sz="1400" u="none" cap="none" strike="noStrike">
                          <a:solidFill>
                            <a:srgbClr val="5E5E5E"/>
                          </a:solidFill>
                          <a:latin typeface="Questrial"/>
                          <a:ea typeface="Questrial"/>
                          <a:cs typeface="Questrial"/>
                          <a:sym typeface="Questrial"/>
                        </a:rPr>
                      </a:br>
                      <a:r>
                        <a:rPr b="1" lang="en-GB" sz="1400" u="none" cap="none" strike="noStrike">
                          <a:solidFill>
                            <a:srgbClr val="5E5E5E"/>
                          </a:solidFill>
                          <a:latin typeface="Questrial"/>
                          <a:ea typeface="Questrial"/>
                          <a:cs typeface="Questrial"/>
                          <a:sym typeface="Questrial"/>
                        </a:rPr>
                        <a:t>i.e. What questions do you want answers to? </a:t>
                      </a:r>
                      <a:endParaRPr b="1" sz="400" u="none" cap="none" strike="noStrike">
                        <a:solidFill>
                          <a:srgbClr val="5E5E5E"/>
                        </a:solidFill>
                        <a:latin typeface="Questrial"/>
                        <a:ea typeface="Questrial"/>
                        <a:cs typeface="Questrial"/>
                        <a:sym typeface="Questrial"/>
                      </a:endParaRPr>
                    </a:p>
                  </a:txBody>
                  <a:tcPr marT="45725" marB="45725" marR="91450" marL="91450"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ED7D30"/>
                          </a:solidFill>
                          <a:latin typeface="Questrial"/>
                          <a:ea typeface="Questrial"/>
                          <a:cs typeface="Questrial"/>
                          <a:sym typeface="Questrial"/>
                        </a:rPr>
                        <a:t>WHO</a:t>
                      </a:r>
                      <a:r>
                        <a:rPr b="1" i="0" lang="en-GB" sz="1400" u="none" cap="none" strike="noStrike">
                          <a:solidFill>
                            <a:schemeClr val="lt1"/>
                          </a:solidFill>
                          <a:latin typeface="Questrial"/>
                          <a:ea typeface="Questrial"/>
                          <a:cs typeface="Questrial"/>
                          <a:sym typeface="Questrial"/>
                        </a:rPr>
                        <a:t> </a:t>
                      </a:r>
                      <a:r>
                        <a:rPr b="1" lang="en-GB" sz="1400" u="none" cap="none" strike="noStrike">
                          <a:solidFill>
                            <a:srgbClr val="5E5E5E"/>
                          </a:solidFill>
                          <a:latin typeface="Questrial"/>
                          <a:ea typeface="Questrial"/>
                          <a:cs typeface="Questrial"/>
                          <a:sym typeface="Questrial"/>
                        </a:rPr>
                        <a:t>is your audience? </a:t>
                      </a:r>
                      <a:br>
                        <a:rPr b="1" lang="en-GB" sz="1400" u="none" cap="none" strike="noStrike">
                          <a:solidFill>
                            <a:srgbClr val="5E5E5E"/>
                          </a:solidFill>
                          <a:latin typeface="Questrial"/>
                          <a:ea typeface="Questrial"/>
                          <a:cs typeface="Questrial"/>
                          <a:sym typeface="Questrial"/>
                        </a:rPr>
                      </a:br>
                      <a:r>
                        <a:rPr b="1" lang="en-GB" sz="1400" u="none" cap="none" strike="noStrike">
                          <a:solidFill>
                            <a:srgbClr val="5E5E5E"/>
                          </a:solidFill>
                          <a:latin typeface="Questrial"/>
                          <a:ea typeface="Questrial"/>
                          <a:cs typeface="Questrial"/>
                          <a:sym typeface="Questrial"/>
                        </a:rPr>
                        <a:t>i.e. Who are you demonstrating impact to?</a:t>
                      </a:r>
                      <a:endParaRPr sz="1400" u="none" cap="none" strike="noStrike">
                        <a:solidFill>
                          <a:srgbClr val="5E5E5E"/>
                        </a:solidFill>
                      </a:endParaRPr>
                    </a:p>
                  </a:txBody>
                  <a:tcPr marT="45725" marB="45725" marR="91450" marL="91450"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91450" marL="9145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indent="-9525" lvl="0" marL="952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i="0" lang="en-GB" sz="1800" u="none" cap="none" strike="noStrike">
                          <a:solidFill>
                            <a:schemeClr val="dk1"/>
                          </a:solidFill>
                          <a:latin typeface="Questrial"/>
                          <a:ea typeface="Questrial"/>
                          <a:cs typeface="Questrial"/>
                          <a:sym typeface="Questrial"/>
                        </a:rPr>
                        <a:t>Practical implementation 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7D30"/>
                    </a:solidFill>
                  </a:tcPr>
                </a:tc>
                <a:tc>
                  <a:txBody>
                    <a:bodyPr/>
                    <a:lstStyle/>
                    <a:p>
                      <a:pPr indent="-9525" lvl="0" marL="952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1" i="0" sz="1800" u="none" cap="none" strike="noStrike">
                        <a:solidFill>
                          <a:srgbClr val="ED7D30"/>
                        </a:solidFill>
                        <a:latin typeface="Questrial"/>
                        <a:ea typeface="Questrial"/>
                        <a:cs typeface="Questrial"/>
                        <a:sym typeface="Questrial"/>
                      </a:endParaRPr>
                    </a:p>
                  </a:txBody>
                  <a:tcPr marT="45725" marB="45725" marR="91450" marL="91450"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7D30"/>
                    </a:solidFill>
                  </a:tcPr>
                </a:tc>
              </a:tr>
              <a:tr h="377500">
                <a:tc>
                  <a:txBody>
                    <a:bodyPr/>
                    <a:lstStyle/>
                    <a:p>
                      <a:pPr indent="-9525" lvl="0" marL="952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i="0" lang="en-GB" sz="1400" u="none" cap="none" strike="noStrike">
                          <a:solidFill>
                            <a:srgbClr val="5E5E5E"/>
                          </a:solidFill>
                          <a:latin typeface="Questrial"/>
                          <a:ea typeface="Questrial"/>
                          <a:cs typeface="Questrial"/>
                          <a:sym typeface="Questrial"/>
                        </a:rPr>
                        <a:t>Which </a:t>
                      </a:r>
                      <a:r>
                        <a:rPr b="1" i="0" lang="en-GB" sz="1400" u="none" cap="none" strike="noStrike">
                          <a:solidFill>
                            <a:srgbClr val="ED7D30"/>
                          </a:solidFill>
                          <a:latin typeface="Questrial"/>
                          <a:ea typeface="Questrial"/>
                          <a:cs typeface="Questrial"/>
                          <a:sym typeface="Questrial"/>
                        </a:rPr>
                        <a:t>approach</a:t>
                      </a:r>
                      <a:r>
                        <a:rPr b="1" i="0" lang="en-GB" sz="1400" u="none" cap="none" strike="noStrike">
                          <a:solidFill>
                            <a:schemeClr val="lt1"/>
                          </a:solidFill>
                          <a:latin typeface="Questrial"/>
                          <a:ea typeface="Questrial"/>
                          <a:cs typeface="Questrial"/>
                          <a:sym typeface="Questrial"/>
                        </a:rPr>
                        <a:t> </a:t>
                      </a:r>
                      <a:r>
                        <a:rPr b="1" i="0" lang="en-GB" sz="1400" u="none" cap="none" strike="noStrike">
                          <a:solidFill>
                            <a:srgbClr val="5E5E5E"/>
                          </a:solidFill>
                          <a:latin typeface="Questrial"/>
                          <a:ea typeface="Questrial"/>
                          <a:cs typeface="Questrial"/>
                          <a:sym typeface="Questrial"/>
                        </a:rPr>
                        <a:t>is most suitable? </a:t>
                      </a:r>
                      <a:endParaRPr b="1" i="0" sz="1400" u="none" cap="none" strike="noStrike">
                        <a:solidFill>
                          <a:srgbClr val="5E5E5E"/>
                        </a:solidFill>
                        <a:latin typeface="Questrial"/>
                        <a:ea typeface="Questrial"/>
                        <a:cs typeface="Questrial"/>
                        <a:sym typeface="Questrial"/>
                      </a:endParaRPr>
                    </a:p>
                  </a:txBody>
                  <a:tcPr marT="45725" marB="45725" marR="91450" marL="91450"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9525" lvl="0" marL="952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1" i="0" sz="1800" u="none" cap="none" strike="noStrike">
                        <a:solidFill>
                          <a:srgbClr val="ED7D30"/>
                        </a:solidFill>
                        <a:latin typeface="Questrial"/>
                        <a:ea typeface="Questrial"/>
                        <a:cs typeface="Questrial"/>
                        <a:sym typeface="Questrial"/>
                      </a:endParaRPr>
                    </a:p>
                  </a:txBody>
                  <a:tcPr marT="45725" marB="45725" marR="91450" marL="91450"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indent="-9525" lvl="0" marL="952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i="0" lang="en-GB" sz="1400" u="none" cap="none" strike="noStrike">
                          <a:solidFill>
                            <a:srgbClr val="5E5E5E"/>
                          </a:solidFill>
                          <a:latin typeface="Questrial"/>
                          <a:ea typeface="Questrial"/>
                          <a:cs typeface="Questrial"/>
                          <a:sym typeface="Questrial"/>
                        </a:rPr>
                        <a:t>What are the most appropriate</a:t>
                      </a:r>
                      <a:r>
                        <a:rPr b="1" i="0" lang="en-GB" sz="1400" u="none" cap="none" strike="noStrike">
                          <a:solidFill>
                            <a:schemeClr val="lt1"/>
                          </a:solidFill>
                          <a:latin typeface="Questrial"/>
                          <a:ea typeface="Questrial"/>
                          <a:cs typeface="Questrial"/>
                          <a:sym typeface="Questrial"/>
                        </a:rPr>
                        <a:t> </a:t>
                      </a:r>
                      <a:r>
                        <a:rPr b="1" i="0" lang="en-GB" sz="1400" u="none" cap="none" strike="noStrike">
                          <a:solidFill>
                            <a:srgbClr val="ED7D30"/>
                          </a:solidFill>
                          <a:latin typeface="Questrial"/>
                          <a:ea typeface="Questrial"/>
                          <a:cs typeface="Questrial"/>
                          <a:sym typeface="Questrial"/>
                        </a:rPr>
                        <a:t>methods</a:t>
                      </a:r>
                      <a:r>
                        <a:rPr b="1" i="0" lang="en-GB" sz="1400" u="none" cap="none" strike="noStrike">
                          <a:solidFill>
                            <a:srgbClr val="5E5E5E"/>
                          </a:solidFill>
                          <a:latin typeface="Questrial"/>
                          <a:ea typeface="Questrial"/>
                          <a:cs typeface="Questrial"/>
                          <a:sym typeface="Questrial"/>
                        </a:rPr>
                        <a:t>? </a:t>
                      </a:r>
                      <a:endParaRPr sz="1400" u="none" cap="none" strike="noStrike">
                        <a:solidFill>
                          <a:srgbClr val="5E5E5E"/>
                        </a:solidFill>
                      </a:endParaRPr>
                    </a:p>
                  </a:txBody>
                  <a:tcPr marT="45725" marB="45725" marR="91450" marL="91450"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9525" lvl="0" marL="952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1" i="0" sz="1800" u="none" cap="none" strike="noStrike">
                        <a:solidFill>
                          <a:srgbClr val="ED7D30"/>
                        </a:solidFill>
                        <a:latin typeface="Questrial"/>
                        <a:ea typeface="Questrial"/>
                        <a:cs typeface="Questrial"/>
                        <a:sym typeface="Questrial"/>
                      </a:endParaRPr>
                    </a:p>
                  </a:txBody>
                  <a:tcPr marT="45725" marB="45725" marR="91450" marL="91450"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indent="-9525" lvl="0" marL="952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i="0" lang="en-GB" sz="1400" u="none" cap="none" strike="noStrike">
                          <a:solidFill>
                            <a:srgbClr val="5E5E5E"/>
                          </a:solidFill>
                          <a:latin typeface="Questrial"/>
                          <a:ea typeface="Questrial"/>
                          <a:cs typeface="Questrial"/>
                          <a:sym typeface="Questrial"/>
                        </a:rPr>
                        <a:t>What</a:t>
                      </a:r>
                      <a:r>
                        <a:rPr b="1" i="0" lang="en-GB" sz="1400" u="none" cap="none" strike="noStrike">
                          <a:solidFill>
                            <a:schemeClr val="lt1"/>
                          </a:solidFill>
                          <a:latin typeface="Questrial"/>
                          <a:ea typeface="Questrial"/>
                          <a:cs typeface="Questrial"/>
                          <a:sym typeface="Questrial"/>
                        </a:rPr>
                        <a:t> </a:t>
                      </a:r>
                      <a:r>
                        <a:rPr b="1" i="0" lang="en-GB" sz="1400" u="none" cap="none" strike="noStrike">
                          <a:solidFill>
                            <a:srgbClr val="ED7D30"/>
                          </a:solidFill>
                          <a:latin typeface="Questrial"/>
                          <a:ea typeface="Questrial"/>
                          <a:cs typeface="Questrial"/>
                          <a:sym typeface="Questrial"/>
                        </a:rPr>
                        <a:t>practicalities</a:t>
                      </a:r>
                      <a:r>
                        <a:rPr b="1" i="0" lang="en-GB" sz="1400" u="none" cap="none" strike="noStrike">
                          <a:solidFill>
                            <a:schemeClr val="lt1"/>
                          </a:solidFill>
                          <a:latin typeface="Questrial"/>
                          <a:ea typeface="Questrial"/>
                          <a:cs typeface="Questrial"/>
                          <a:sym typeface="Questrial"/>
                        </a:rPr>
                        <a:t> </a:t>
                      </a:r>
                      <a:r>
                        <a:rPr b="1" i="0" lang="en-GB" sz="1400" u="none" cap="none" strike="noStrike">
                          <a:solidFill>
                            <a:srgbClr val="5E5E5E"/>
                          </a:solidFill>
                          <a:latin typeface="Questrial"/>
                          <a:ea typeface="Questrial"/>
                          <a:cs typeface="Questrial"/>
                          <a:sym typeface="Questrial"/>
                        </a:rPr>
                        <a:t>do you need to consider? e.g. online/in-person, etc. </a:t>
                      </a:r>
                      <a:endParaRPr sz="1400" u="none" cap="none" strike="noStrike">
                        <a:solidFill>
                          <a:srgbClr val="5E5E5E"/>
                        </a:solidFill>
                      </a:endParaRPr>
                    </a:p>
                  </a:txBody>
                  <a:tcPr marT="45725" marB="45725" marR="91450" marL="91450"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9525" lvl="0" marL="952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1" i="0" sz="1800" u="none" cap="none" strike="noStrike">
                        <a:solidFill>
                          <a:srgbClr val="ED7D30"/>
                        </a:solidFill>
                        <a:latin typeface="Questrial"/>
                        <a:ea typeface="Questrial"/>
                        <a:cs typeface="Questrial"/>
                        <a:sym typeface="Questrial"/>
                      </a:endParaRPr>
                    </a:p>
                  </a:txBody>
                  <a:tcPr marT="45725" marB="45725" marR="91450" marL="91450"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indent="-9525" lvl="0" marL="952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i="0" lang="en-GB" sz="1800" u="none" cap="none" strike="noStrike">
                          <a:solidFill>
                            <a:schemeClr val="dk1"/>
                          </a:solidFill>
                          <a:latin typeface="Questrial"/>
                          <a:ea typeface="Questrial"/>
                          <a:cs typeface="Questrial"/>
                          <a:sym typeface="Questrial"/>
                        </a:rPr>
                        <a:t>Support</a:t>
                      </a:r>
                      <a:endParaRPr sz="1400" u="none" cap="none" strike="noStrike"/>
                    </a:p>
                  </a:txBody>
                  <a:tcPr marT="45725" marB="45725" marR="91450" marL="91450"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7D30"/>
                    </a:solidFill>
                  </a:tcPr>
                </a:tc>
                <a:tc>
                  <a:txBody>
                    <a:bodyPr/>
                    <a:lstStyle/>
                    <a:p>
                      <a:pPr indent="-9525" lvl="0" marL="952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1" i="0" sz="1800" u="none" cap="none" strike="noStrike">
                        <a:solidFill>
                          <a:srgbClr val="ED7D30"/>
                        </a:solidFill>
                        <a:latin typeface="Questrial"/>
                        <a:ea typeface="Questrial"/>
                        <a:cs typeface="Questrial"/>
                        <a:sym typeface="Questrial"/>
                      </a:endParaRPr>
                    </a:p>
                  </a:txBody>
                  <a:tcPr marT="45725" marB="45725" marR="91450" marL="91450"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7D30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indent="-9525" lvl="0" marL="952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i="0" lang="en-GB" sz="1400" u="none" cap="none" strike="noStrike">
                          <a:solidFill>
                            <a:srgbClr val="5E5E5E"/>
                          </a:solidFill>
                          <a:latin typeface="Questrial"/>
                          <a:ea typeface="Questrial"/>
                          <a:cs typeface="Questrial"/>
                          <a:sym typeface="Questrial"/>
                        </a:rPr>
                        <a:t>What support do you need for success?</a:t>
                      </a:r>
                      <a:endParaRPr sz="1400" u="none" cap="none" strike="noStrike">
                        <a:solidFill>
                          <a:srgbClr val="5E5E5E"/>
                        </a:solidFill>
                      </a:endParaRPr>
                    </a:p>
                  </a:txBody>
                  <a:tcPr marT="45725" marB="45725" marR="91450" marL="91450"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9525" lvl="0" marL="952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1" i="0" sz="1800" u="none" cap="none" strike="noStrike">
                        <a:solidFill>
                          <a:srgbClr val="ED7D30"/>
                        </a:solidFill>
                        <a:latin typeface="Questrial"/>
                        <a:ea typeface="Questrial"/>
                        <a:cs typeface="Questrial"/>
                        <a:sym typeface="Questrial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3" name="Google Shape;103;p25"/>
          <p:cNvSpPr txBox="1"/>
          <p:nvPr/>
        </p:nvSpPr>
        <p:spPr>
          <a:xfrm>
            <a:off x="159302" y="4740800"/>
            <a:ext cx="57249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-GB" sz="1100">
                <a:solidFill>
                  <a:srgbClr val="5E5E5E"/>
                </a:solidFill>
                <a:latin typeface="Questrial"/>
                <a:ea typeface="Questrial"/>
                <a:cs typeface="Questrial"/>
                <a:sym typeface="Questrial"/>
              </a:rPr>
              <a:t>© 2026 Martha Cox Engagement Solutions. All rights reserved</a:t>
            </a:r>
            <a:endParaRPr b="1" sz="1100">
              <a:solidFill>
                <a:srgbClr val="5E5E5E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